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FC1-C003-494D-94D8-5D3DE3163737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7FB5-2BEE-4E31-A001-1E686AF8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8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FC1-C003-494D-94D8-5D3DE3163737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7FB5-2BEE-4E31-A001-1E686AF8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2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FC1-C003-494D-94D8-5D3DE3163737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7FB5-2BEE-4E31-A001-1E686AF8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2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FC1-C003-494D-94D8-5D3DE3163737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7FB5-2BEE-4E31-A001-1E686AF8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9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FC1-C003-494D-94D8-5D3DE3163737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7FB5-2BEE-4E31-A001-1E686AF8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7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FC1-C003-494D-94D8-5D3DE3163737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7FB5-2BEE-4E31-A001-1E686AF8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6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FC1-C003-494D-94D8-5D3DE3163737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7FB5-2BEE-4E31-A001-1E686AF8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0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FC1-C003-494D-94D8-5D3DE3163737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7FB5-2BEE-4E31-A001-1E686AF8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0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FC1-C003-494D-94D8-5D3DE3163737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7FB5-2BEE-4E31-A001-1E686AF8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2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FC1-C003-494D-94D8-5D3DE3163737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7FB5-2BEE-4E31-A001-1E686AF8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2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FDFC1-C003-494D-94D8-5D3DE3163737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47FB5-2BEE-4E31-A001-1E686AF8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2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FDFC1-C003-494D-94D8-5D3DE3163737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47FB5-2BEE-4E31-A001-1E686AF87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5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6858000" cy="9144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Certified Hazardous Material Manager (CHMM)</a:t>
            </a:r>
          </a:p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3-Day Overview Course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$595</a:t>
            </a:r>
          </a:p>
          <a:p>
            <a:pPr marL="0" indent="0" algn="ctr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June 13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2016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DePaul University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McGowan South Room 401</a:t>
            </a:r>
          </a:p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1110 W. Belden Avenue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Chicago, IL  60614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Contact:  Margaret Workman</a:t>
            </a:r>
          </a:p>
          <a:p>
            <a:pPr marL="0" indent="0"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DePaul University</a:t>
            </a:r>
          </a:p>
          <a:p>
            <a:pPr marL="0" indent="0"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mworkman@depaul.edu</a:t>
            </a:r>
          </a:p>
          <a:p>
            <a:pPr marL="0" indent="0"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773-325-7445</a:t>
            </a:r>
          </a:p>
          <a:p>
            <a:pPr marL="0" indent="0" algn="ctr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margaretworkman.weebly.com/chmm-course-information.html</a:t>
            </a:r>
          </a:p>
          <a:p>
            <a:pPr marL="0" indent="0" algn="ctr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Offered By:</a:t>
            </a:r>
          </a:p>
          <a:p>
            <a:pPr marL="0" indent="0" algn="ctr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DePaul University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Dept. of Environmental Science &amp; Studies</a:t>
            </a:r>
          </a:p>
          <a:p>
            <a:pPr marL="0" indent="0" algn="ctr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 cooperation with the</a:t>
            </a:r>
          </a:p>
          <a:p>
            <a:pPr marL="0" indent="0" algn="ctr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Chicago Chapter of the Alliance of Hazardous Materials Professionals</a:t>
            </a:r>
          </a:p>
          <a:p>
            <a:pPr marL="0" indent="0" algn="ctr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nd</a:t>
            </a:r>
          </a:p>
          <a:p>
            <a:pPr marL="0" indent="0" algn="ctr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Gabriel Environmental Services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682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DePaul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mworkman</dc:creator>
  <cp:lastModifiedBy>mworkman</cp:lastModifiedBy>
  <cp:revision>5</cp:revision>
  <dcterms:created xsi:type="dcterms:W3CDTF">2015-01-15T17:42:10Z</dcterms:created>
  <dcterms:modified xsi:type="dcterms:W3CDTF">2016-04-26T19:24:44Z</dcterms:modified>
</cp:coreProperties>
</file>